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0" r:id="rId13"/>
    <p:sldId id="269" r:id="rId14"/>
    <p:sldId id="268" r:id="rId15"/>
    <p:sldId id="275" r:id="rId16"/>
    <p:sldId id="276" r:id="rId17"/>
    <p:sldId id="274" r:id="rId18"/>
    <p:sldId id="272" r:id="rId19"/>
    <p:sldId id="26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ина\Desktop\scientist-blogging-oil-water-e1334307326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4509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Загрязнение вод нефтью и нефтепродуктами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7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ина\Desktop\3235783120_04de83252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84"/>
            <a:ext cx="9144000" cy="69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Уничтожение лесной растительности обычно вызвано потребностью в новых полях и пастбищах и ведет к появлению совершенно новых антропогенных экосистем. Нерациональное использование таких экосистем создает другие проблемы, включая эрозию почвы, опустынивание и отрицательные последствия применения синтетических </a:t>
            </a:r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пестицидов.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лина\Desktop\news_2_1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466255"/>
            <a:ext cx="8784976" cy="4391744"/>
          </a:xfrm>
        </p:spPr>
        <p:txBody>
          <a:bodyPr/>
          <a:lstStyle/>
          <a:p>
            <a:pPr algn="ctr"/>
            <a:r>
              <a:rPr lang="ru-RU" dirty="0" smtClean="0"/>
              <a:t>Загрязнение вод пестицидами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89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ина\Desktop\pesticidy_tipy_zagrjaznenija_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Есть много способов, с помощью которых пестициды могут добраться до воды, например, поверхностный сток, инфильтрация через почву или эрозии, прямые осадки на поверхность распылением с самолета в канализационные стоки, в виде отходов очистных аэрозолей, рафтинга и городских сточных вод (к этой группе относятся главным образом фунгициды и бактерициды). Пестициды следовательно, проникают в грунтовые и поверхностные воды, которые поступают непосредственно на очистные сооружения, а в некоторых случаях они также могут попасть в подземные минеральные воды.</a:t>
            </a:r>
          </a:p>
        </p:txBody>
      </p:sp>
    </p:spTree>
    <p:extLst>
      <p:ext uri="{BB962C8B-B14F-4D97-AF65-F5344CB8AC3E}">
        <p14:creationId xmlns:p14="http://schemas.microsoft.com/office/powerpoint/2010/main" val="183696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лина\Desktop\4344e3011e383916c4dc97cbe808cd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8" y="-1"/>
            <a:ext cx="915799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659735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Стабильность пестицидов, попадающих в воду, определяется физико-химическими свойствами препаратов, дозой и технологией их применения, типом почвы, метеоусловиями, скоростью течения, присутствием в воде поверхностно-активных веществ и т.д.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Изучение стабильности некоторых препаратов показало, что гексахлоран обнаруживается в воде в течение 360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сут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аминная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соль 2,4-Д (2,4-дихлорфеноксиуксусной кислоты) — в течение 140—250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сут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и даже относящиеся к нестойким пестицидам хлорофос и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метафос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сохранялись в воде аквариумов от 55 до 65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сут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Деструкция пестицидов в почве проходит значительно медленнее, чем в воде. Интенсивность разложения их в донных илах зависит от характера последних. В щелочных илах она выше, чем в кислых.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ина\Desktop\oil_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47"/>
            <a:ext cx="9144000" cy="6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Совместное присутствие в воде поверхностно-активных веществ и пестицидов может оказывать отрицательное влияние на скорость разложения последних. Действительно, изучение устойчивости смеси ГХЦГ, хлорофоса и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аминной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соли 2,4-Д подтвердило стабилизирующее действие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сульфонола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НП-1 на эти препараты, существенно увеличивающееся при возрастании его концентрации от 0,5 до 5 мг/дм3. Одновременно в опытах наблюдалось снижение устойчивости пестицидов в модельных растворах по сравнению с дистиллированной водой, связанное, по-видимому, с влиянием биологических факторов</a:t>
            </a:r>
            <a:r>
              <a:rPr lang="ru-RU" sz="3200" dirty="0"/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9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ина\Desktop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Характер запахов, возникающих в загрязненной пестицидами воде, весьма разнообразен. Пестициды могут сообщать воде запах земли, плесени, хлора, лука, гнилой капусты и т. д. Пестициды часто ухудшают цвет и придают неприятный вкус воде. Так, </a:t>
            </a:r>
            <a:r>
              <a:rPr lang="ru-RU" sz="3200" dirty="0" err="1">
                <a:solidFill>
                  <a:schemeClr val="bg1"/>
                </a:solidFill>
              </a:rPr>
              <a:t>симазин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атразин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дихлоральмо-чевина</a:t>
            </a:r>
            <a:r>
              <a:rPr lang="ru-RU" sz="3200" dirty="0">
                <a:solidFill>
                  <a:schemeClr val="bg1"/>
                </a:solidFill>
              </a:rPr>
              <a:t> сообщают воде беловато-мутный цвет; </a:t>
            </a:r>
            <a:r>
              <a:rPr lang="ru-RU" sz="3200" dirty="0" err="1">
                <a:solidFill>
                  <a:schemeClr val="bg1"/>
                </a:solidFill>
              </a:rPr>
              <a:t>пирамин</a:t>
            </a:r>
            <a:r>
              <a:rPr lang="ru-RU" sz="3200" dirty="0">
                <a:solidFill>
                  <a:schemeClr val="bg1"/>
                </a:solidFill>
              </a:rPr>
              <a:t> — специфический запах, вяжущий привкус, желтовато-мутный с коричневым оттенком цвет; </a:t>
            </a:r>
            <a:r>
              <a:rPr lang="ru-RU" sz="3200" dirty="0" err="1">
                <a:solidFill>
                  <a:schemeClr val="bg1"/>
                </a:solidFill>
              </a:rPr>
              <a:t>трихлорпропионнитрил</a:t>
            </a:r>
            <a:r>
              <a:rPr lang="ru-RU" sz="3200" dirty="0">
                <a:solidFill>
                  <a:schemeClr val="bg1"/>
                </a:solidFill>
              </a:rPr>
              <a:t> — запах керосина, горько-вяжущий привкус и беловато-мутный цвет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и т. д.</a:t>
            </a:r>
          </a:p>
        </p:txBody>
      </p:sp>
    </p:spTree>
    <p:extLst>
      <p:ext uri="{BB962C8B-B14F-4D97-AF65-F5344CB8AC3E}">
        <p14:creationId xmlns:p14="http://schemas.microsoft.com/office/powerpoint/2010/main" val="3215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ина\Desktop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45024"/>
          </a:xfrm>
        </p:spPr>
        <p:txBody>
          <a:bodyPr/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Стойко меняют органолептические свойства воды, придавая ей желтую окраску, неприятный запах и горьковато-вяжущий привкус, дифениламин (ДФА) 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дифенилдиэтилмочевина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(ДФДЭМ), широко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применяюшиеся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производстве гербицидов и присутствующие в сточных водах этих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производств.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т. д.</a:t>
            </a:r>
          </a:p>
        </p:txBody>
      </p:sp>
    </p:spTree>
    <p:extLst>
      <p:ext uri="{BB962C8B-B14F-4D97-AF65-F5344CB8AC3E}">
        <p14:creationId xmlns:p14="http://schemas.microsoft.com/office/powerpoint/2010/main" val="408354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ина\Desktop\pesticidy-ochis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4"/>
            <a:ext cx="9183328" cy="68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83328" cy="6858000"/>
          </a:xfrm>
        </p:spPr>
        <p:txBody>
          <a:bodyPr>
            <a:noAutofit/>
          </a:bodyPr>
          <a:lstStyle/>
          <a:p>
            <a:pPr fontAlgn="base"/>
            <a:r>
              <a:rPr lang="ru-RU" sz="3200" dirty="0">
                <a:solidFill>
                  <a:schemeClr val="bg1"/>
                </a:solidFill>
              </a:rPr>
              <a:t>Для хорошо </a:t>
            </a:r>
            <a:r>
              <a:rPr lang="ru-RU" sz="3200" dirty="0" err="1">
                <a:solidFill>
                  <a:schemeClr val="bg1"/>
                </a:solidFill>
              </a:rPr>
              <a:t>сорбирующихся</a:t>
            </a:r>
            <a:r>
              <a:rPr lang="ru-RU" sz="3200" dirty="0">
                <a:solidFill>
                  <a:schemeClr val="bg1"/>
                </a:solidFill>
              </a:rPr>
              <a:t> почвами гербицидов группы 2,4-Д возможно два пути метаболизма — с образованием </a:t>
            </a:r>
            <a:r>
              <a:rPr lang="ru-RU" sz="3200" dirty="0" err="1">
                <a:solidFill>
                  <a:schemeClr val="bg1"/>
                </a:solidFill>
              </a:rPr>
              <a:t>оксифеноксиуксусных</a:t>
            </a:r>
            <a:r>
              <a:rPr lang="ru-RU" sz="3200" dirty="0">
                <a:solidFill>
                  <a:schemeClr val="bg1"/>
                </a:solidFill>
              </a:rPr>
              <a:t> кислот или соответствующих фенолов.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Для фосфорорганических пестицидов и производных </a:t>
            </a:r>
            <a:r>
              <a:rPr lang="ru-RU" sz="3200" dirty="0" err="1">
                <a:solidFill>
                  <a:schemeClr val="bg1"/>
                </a:solidFill>
              </a:rPr>
              <a:t>карбаминовых</a:t>
            </a:r>
            <a:r>
              <a:rPr lang="ru-RU" sz="3200" dirty="0">
                <a:solidFill>
                  <a:schemeClr val="bg1"/>
                </a:solidFill>
              </a:rPr>
              <a:t> кислот характерен </a:t>
            </a:r>
            <a:r>
              <a:rPr lang="ru-RU" sz="3200" dirty="0" err="1">
                <a:solidFill>
                  <a:schemeClr val="bg1"/>
                </a:solidFill>
              </a:rPr>
              <a:t>окислительно</a:t>
            </a:r>
            <a:r>
              <a:rPr lang="ru-RU" sz="3200" dirty="0">
                <a:solidFill>
                  <a:schemeClr val="bg1"/>
                </a:solidFill>
              </a:rPr>
              <a:t>-гидролитический механизм разложения.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Возможное превращение эфиров фосфорных кислот во внешней среде сводится к гидролитическому или окислительному </a:t>
            </a:r>
            <a:r>
              <a:rPr lang="ru-RU" sz="3200" dirty="0" err="1">
                <a:solidFill>
                  <a:schemeClr val="bg1"/>
                </a:solidFill>
              </a:rPr>
              <a:t>деалкилированию</a:t>
            </a:r>
            <a:r>
              <a:rPr lang="ru-RU" sz="3200" dirty="0">
                <a:solidFill>
                  <a:schemeClr val="bg1"/>
                </a:solidFill>
              </a:rPr>
              <a:t> (или </a:t>
            </a:r>
            <a:r>
              <a:rPr lang="ru-RU" sz="3200" dirty="0" err="1">
                <a:solidFill>
                  <a:schemeClr val="bg1"/>
                </a:solidFill>
              </a:rPr>
              <a:t>деарилированию</a:t>
            </a:r>
            <a:r>
              <a:rPr lang="ru-RU" sz="3200" dirty="0">
                <a:solidFill>
                  <a:schemeClr val="bg1"/>
                </a:solidFill>
              </a:rPr>
              <a:t>) с последующей </a:t>
            </a:r>
            <a:r>
              <a:rPr lang="ru-RU" sz="3200" dirty="0" err="1">
                <a:solidFill>
                  <a:schemeClr val="bg1"/>
                </a:solidFill>
              </a:rPr>
              <a:t>детоксикацией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ина\Desktop\142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1"/>
            <a:ext cx="9139232" cy="68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20" y="0"/>
            <a:ext cx="9144000" cy="436510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Проблема в том, что эти соединения обладают высокой устойчивостью к разложению, и, кроме того, легко накапливаются в организме человека или животного. Особенно вредно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отожение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этих веществ в жировых тканях, а также в печени и головном мозге. Некоторые из них являются сильным канцерогеном. В эту группу входят ДДТ,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дильдрин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хлордан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гептахлор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</a:rPr>
              <a:t>линдана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696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ина\Desktop\7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"/>
            <a:ext cx="9141160" cy="6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05" y="203397"/>
            <a:ext cx="9144000" cy="645333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Большинство пестицидов негативно влияют на центральную и периферическую нервную системы, а также к нарушению работы печени и иммунных процессов. Было также показано, что пестициды вызывают снижение фертильности у самок животных. Конечно, количество пестицидов, </a:t>
            </a:r>
            <a:r>
              <a:rPr lang="ru-RU" sz="3600" dirty="0" err="1">
                <a:solidFill>
                  <a:schemeClr val="accent6">
                    <a:lumMod val="75000"/>
                  </a:schemeClr>
                </a:solidFill>
              </a:rPr>
              <a:t>обнаруженых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в питьевой воде, не приводит к немедленному отравлению, но вы должны помнить о способности этих соединений накапливаться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155289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ина\Desktop\voda_s_nef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"/>
            <a:ext cx="9144000" cy="68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5"/>
            <a:ext cx="9134670" cy="6855363"/>
          </a:xfrm>
        </p:spPr>
        <p:txBody>
          <a:bodyPr>
            <a:normAutofit fontScale="90000"/>
          </a:bodyPr>
          <a:lstStyle/>
          <a:p>
            <a:r>
              <a:rPr lang="ru-RU" sz="365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  <a:t>Нефтяное загрязнение</a:t>
            </a: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  <a:t> угрожает прежде всего морским и прибрежным экосистемам. Основные его причины следующие: </a:t>
            </a: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  <a:t>1) аварии нефтеналивных судов (танкеров) в результате столкновений, пожаров или крушений; </a:t>
            </a: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  <a:t>2) утечка нефти из береговых резервуаров; </a:t>
            </a: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5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  <a:t>3) промывание грузовых емкостей танкеров в море</a:t>
            </a:r>
            <a:r>
              <a:rPr lang="ru-RU" sz="365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  <a:t>.</a:t>
            </a:r>
            <a:br>
              <a:rPr lang="ru-RU" sz="365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</a:rPr>
            </a:br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Каждый год такие происшествия приводят к попаданию в мировой океан примерно 10 млн. т </a:t>
            </a:r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сырой нефти.</a:t>
            </a:r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365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ина\Desktop\content_total_use_of_chemicals_or_pesticides_life_co_in_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91"/>
            <a:ext cx="9144001" cy="68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6">
                    <a:lumMod val="75000"/>
                  </a:schemeClr>
                </a:solidFill>
              </a:rPr>
              <a:t>ЗАКЛЮЧЕНИЕ. Пестициды могут возникнуть в питьевой воде и накапливаться в течение многих лет, даже в человеческом теле. Чтобы исключить риск их возникновения вода должна быть очищена бытовыми фильтрами для воды на основе механизма обратного осмоса, который является единственным механизмом, который полностью удаляет вредные химические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183696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ина\Desktop\oil-soaked-bir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9942" cy="6858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Нефть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не смешивается с водой, но ее выбрасывание на берег губит водоросли, моллюсков, ракообразных и других литоральных животных. Морские млекопитающие страдают от нефтяного загрязнения из-за того, что их мех покрывается нефтью. Однако самыми явными жертвами становятся рыбоядные птицы: нефть пропитывает и склеивает перья, делая невозможным полет и ухудшая теплоизоляцию тела, а это грозит гибелью от переохлаждения; параллельно снижается плавучесть, и в воде птица тонет; наконец, попытки чистить перья приводят к заглатыванию углеводородов и отравлению. Фитопланктон от нефтяного загрязнения, по-видимому, особо не страдает, хотя темная пленка на поверхности моря снижает освещенность толщи воды, и интенсивность фотосинтеза временно ослабевает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лина\Desktop\6_oil_cleanup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4" y="0"/>
            <a:ext cx="9151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5373216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 долгосрочной перспективе ущерб для экосистем от разливов нефти минимален. Восстановление идет быстрее, если дать нефти </a:t>
            </a:r>
            <a:r>
              <a:rPr lang="ru-RU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диспергироваться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естественным путем. </a:t>
            </a:r>
            <a:r>
              <a:rPr lang="ru-RU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Бактериальное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разложение углеводородов, которому способствует разрушение сплошной пленки ветром и волнами, в условиях теплого и умеренного климата завершается через 3-4 года. </a:t>
            </a:r>
          </a:p>
        </p:txBody>
      </p:sp>
    </p:spTree>
    <p:extLst>
      <p:ext uri="{BB962C8B-B14F-4D97-AF65-F5344CB8AC3E}">
        <p14:creationId xmlns:p14="http://schemas.microsoft.com/office/powerpoint/2010/main" val="7495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лина\Desktop\12d45872509b23e2542a2e19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5" y="0"/>
            <a:ext cx="9137235" cy="6858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 условиях холодного климата, например у берегов Аляски, где в 1989 г. произошло крушение танкера «</a:t>
            </a:r>
            <a:r>
              <a:rPr lang="ru-RU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Exxon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Valdez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», отрицательный эффект сохраняется дольше из-за пониженной бактериальной активности.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936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ина\Desktop\1303393441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7322" cy="6858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Применение поверхностно-активных </a:t>
            </a:r>
            <a:r>
              <a:rPr lang="ru-RU" sz="4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диспергирующих</a:t>
            </a:r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агентов ускоряет процесс, но сами эти вещества часто усугубляют экологический ущерб, поскольку токсичны и с трудом поддаются </a:t>
            </a:r>
            <a:r>
              <a:rPr lang="ru-RU" sz="4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биоразложению</a:t>
            </a:r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b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338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ина\Desktop\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Результаты исследований показали, что малозаметные, но постоянные утечки нефтепродуктов, например с прибрежных перерабатывающих предприятий и терминалов, опаснее для морских и литоральных экосистем, чем получающие широкую огласку крупные </a:t>
            </a:r>
            <a:r>
              <a:rPr lang="ru-RU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аварии.</a:t>
            </a:r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ru-RU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3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10563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Методы борьбы с нефтяным загрязнением воды следующие: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защита плавучими заграждениями (бонами) береговой линии от пятна нефти на воде;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выжигание тяжелых нефтяных фракций; 3) сбор нефти и закачка ее в специальные очистные суда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4) обработка нефтяного пятна бактериями (например, </a:t>
            </a:r>
            <a:r>
              <a:rPr lang="ru-RU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Pseudomonas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), разлагающими углеводороды; </a:t>
            </a:r>
          </a:p>
        </p:txBody>
      </p:sp>
    </p:spTree>
    <p:extLst>
      <p:ext uri="{BB962C8B-B14F-4D97-AF65-F5344CB8AC3E}">
        <p14:creationId xmlns:p14="http://schemas.microsoft.com/office/powerpoint/2010/main" val="132165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ина\Desktop\3f91bf20842c3db5b15167ff957693de_i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" y="2940"/>
            <a:ext cx="9176962" cy="68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5) применение новых специально разработанных </a:t>
            </a:r>
            <a:r>
              <a:rPr lang="ru-RU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диспергирующих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агентов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— 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менее токсичных и более подверженных </a:t>
            </a:r>
            <a:r>
              <a:rPr lang="ru-RU" sz="36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биоразложению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чем традиционные;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прокладка маршрутов супертанкеров вдали от опасных вод и экологически уязвимых побережий;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7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строительство танкеров с двойными стенками грузовых емкостей;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8</a:t>
            </a:r>
            <a:r>
              <a:rPr lang="ru-RU" sz="3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внедрение новых балластных </a:t>
            </a:r>
            <a:r>
              <a:rPr lang="ru-RU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систем.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027250-47EC-4C5E-BF63-8436B8DEA8BE}"/>
</file>

<file path=customXml/itemProps2.xml><?xml version="1.0" encoding="utf-8"?>
<ds:datastoreItem xmlns:ds="http://schemas.openxmlformats.org/officeDocument/2006/customXml" ds:itemID="{7335241C-8C69-4B05-9295-CE348109D0C7}"/>
</file>

<file path=customXml/itemProps3.xml><?xml version="1.0" encoding="utf-8"?>
<ds:datastoreItem xmlns:ds="http://schemas.openxmlformats.org/officeDocument/2006/customXml" ds:itemID="{DCB35CA6-46FD-4408-99D5-6AF86D82EA4F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</TotalTime>
  <Words>730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Impact</vt:lpstr>
      <vt:lpstr>Times New Roman</vt:lpstr>
      <vt:lpstr>NewsPrint</vt:lpstr>
      <vt:lpstr>Загрязнение вод нефтью и нефтепродуктами</vt:lpstr>
      <vt:lpstr>Нефтяное загрязнение угрожает прежде всего морским и прибрежным экосистемам. Основные его причины следующие:  1) аварии нефтеналивных судов (танкеров) в результате столкновений, пожаров или крушений;  2) утечка нефти из береговых резервуаров;  3) промывание грузовых емкостей танкеров в море. Каждый год такие происшествия приводят к попаданию в мировой океан примерно 10 млн. т сырой нефти. </vt:lpstr>
      <vt:lpstr>  Нефть не смешивается с водой, но ее выбрасывание на берег губит водоросли, моллюсков, ракообразных и других литоральных животных. Морские млекопитающие страдают от нефтяного загрязнения из-за того, что их мех покрывается нефтью. Однако самыми явными жертвами становятся рыбоядные птицы: нефть пропитывает и склеивает перья, делая невозможным полет и ухудшая теплоизоляцию тела, а это грозит гибелью от переохлаждения; параллельно снижается плавучесть, и в воде птица тонет; наконец, попытки чистить перья приводят к заглатыванию углеводородов и отравлению. Фитопланктон от нефтяного загрязнения, по-видимому, особо не страдает, хотя темная пленка на поверхности моря снижает освещенность толщи воды, и интенсивность фотосинтеза временно ослабевает.</vt:lpstr>
      <vt:lpstr>В долгосрочной перспективе ущерб для экосистем от разливов нефти минимален. Восстановление идет быстрее, если дать нефти диспергироваться естественным путем. Бактериальное разложение углеводородов, которому способствует разрушение сплошной пленки ветром и волнами, в условиях теплого и умеренного климата завершается через 3-4 года. </vt:lpstr>
      <vt:lpstr>В условиях холодного климата, например у берегов Аляски, где в 1989 г. произошло крушение танкера «Exxon Valdez», отрицательный эффект сохраняется дольше из-за пониженной бактериальной активности. </vt:lpstr>
      <vt:lpstr>Применение поверхностно-активных диспергирующих агентов ускоряет процесс, но сами эти вещества часто усугубляют экологический ущерб, поскольку токсичны и с трудом поддаются биоразложению. </vt:lpstr>
      <vt:lpstr>Результаты исследований показали, что малозаметные, но постоянные утечки нефтепродуктов, например с прибрежных перерабатывающих предприятий и терминалов, опаснее для морских и литоральных экосистем, чем получающие широкую огласку крупные аварии. </vt:lpstr>
      <vt:lpstr>Методы борьбы с нефтяным загрязнением воды следующие:  1) защита плавучими заграждениями (бонами) береговой линии от пятна нефти на воде;  2) выжигание тяжелых нефтяных фракций; 3) сбор нефти и закачка ее в специальные очистные суда;  4) обработка нефтяного пятна бактериями (например, Pseudomonas), разлагающими углеводороды; </vt:lpstr>
      <vt:lpstr>5) применение новых специально разработанных диспергирующих агентов — менее токсичных и более подверженных биоразложению, чем традиционные;  6) прокладка маршрутов супертанкеров вдали от опасных вод и экологически уязвимых побережий;  7) строительство танкеров с двойными стенками грузовых емкостей;  8) внедрение новых балластных систем. </vt:lpstr>
      <vt:lpstr>Уничтожение лесной растительности обычно вызвано потребностью в новых полях и пастбищах и ведет к появлению совершенно новых антропогенных экосистем. Нерациональное использование таких экосистем создает другие проблемы, включая эрозию почвы, опустынивание и отрицательные последствия применения синтетических пестицидов. </vt:lpstr>
      <vt:lpstr>Загрязнение вод пестицидами</vt:lpstr>
      <vt:lpstr>Есть много способов, с помощью которых пестициды могут добраться до воды, например, поверхностный сток, инфильтрация через почву или эрозии, прямые осадки на поверхность распылением с самолета в канализационные стоки, в виде отходов очистных аэрозолей, рафтинга и городских сточных вод (к этой группе относятся главным образом фунгициды и бактерициды). Пестициды следовательно, проникают в грунтовые и поверхностные воды, которые поступают непосредственно на очистные сооружения, а в некоторых случаях они также могут попасть в подземные минеральные воды.</vt:lpstr>
      <vt:lpstr>Стабильность пестицидов, попадающих в воду, определяется физико-химическими свойствами препаратов, дозой и технологией их применения, типом почвы, метеоусловиями, скоростью течения, присутствием в воде поверхностно-активных веществ и т.д. Изучение стабильности некоторых препаратов показало, что гексахлоран обнаруживается в воде в течение 360 сут, аминная соль 2,4-Д (2,4-дихлорфеноксиуксусной кислоты) — в течение 140—250 сут и даже относящиеся к нестойким пестицидам хлорофос и метафос сохранялись в воде аквариумов от 55 до 65 сут. Деструкция пестицидов в почве проходит значительно медленнее, чем в воде. Интенсивность разложения их в донных илах зависит от характера последних. В щелочных илах она выше, чем в кислых. </vt:lpstr>
      <vt:lpstr>Совместное присутствие в воде поверхностно-активных веществ и пестицидов может оказывать отрицательное влияние на скорость разложения последних. Действительно, изучение устойчивости смеси ГХЦГ, хлорофоса и аминной соли 2,4-Д подтвердило стабилизирующее действие сульфонола НП-1 на эти препараты, существенно увеличивающееся при возрастании его концентрации от 0,5 до 5 мг/дм3. Одновременно в опытах наблюдалось снижение устойчивости пестицидов в модельных растворах по сравнению с дистиллированной водой, связанное, по-видимому, с влиянием биологических факторов.</vt:lpstr>
      <vt:lpstr>Характер запахов, возникающих в загрязненной пестицидами воде, весьма разнообразен. Пестициды могут сообщать воде запах земли, плесени, хлора, лука, гнилой капусты и т. д. Пестициды часто ухудшают цвет и придают неприятный вкус воде. Так, симазин, атразин, дихлоральмо-чевина сообщают воде беловато-мутный цвет; пирамин — специфический запах, вяжущий привкус, желтовато-мутный с коричневым оттенком цвет; трихлорпропионнитрил — запах керосина, горько-вяжущий привкус и беловато-мутный цвет и т. д.</vt:lpstr>
      <vt:lpstr>Стойко меняют органолептические свойства воды, придавая ей желтую окраску, неприятный запах и горьковато-вяжущий привкус, дифениламин (ДФА) и дифенилдиэтилмочевина (ДФДЭМ), широко применяюшиеся при производстве гербицидов и присутствующие в сточных водах этих производств.и т. д.</vt:lpstr>
      <vt:lpstr>Для хорошо сорбирующихся почвами гербицидов группы 2,4-Д возможно два пути метаболизма — с образованием оксифеноксиуксусных кислот или соответствующих фенолов. Для фосфорорганических пестицидов и производных карбаминовых кислот характерен окислительно-гидролитический механизм разложения. Возможное превращение эфиров фосфорных кислот во внешней среде сводится к гидролитическому или окислительному деалкилированию (или деарилированию) с последующей детоксикацией. </vt:lpstr>
      <vt:lpstr>Проблема в том, что эти соединения обладают высокой устойчивостью к разложению, и, кроме того, легко накапливаются в организме человека или животного. Особенно вредно отожение этих веществ в жировых тканях, а также в печени и головном мозге. Некоторые из них являются сильным канцерогеном. В эту группу входят ДДТ, дильдрин, хлордан, гептахлор и линдана. </vt:lpstr>
      <vt:lpstr>Большинство пестицидов негативно влияют на центральную и периферическую нервную системы, а также к нарушению работы печени и иммунных процессов. Было также показано, что пестициды вызывают снижение фертильности у самок животных. Конечно, количество пестицидов, обнаруженых в питьевой воде, не приводит к немедленному отравлению, но вы должны помнить о способности этих соединений накапливаться в организме.</vt:lpstr>
      <vt:lpstr>ЗАКЛЮЧЕНИЕ. Пестициды могут возникнуть в питьевой воде и накапливаться в течение многих лет, даже в человеческом теле. Чтобы исключить риск их возникновения вода должна быть очищена бытовыми фильтрами для воды на основе механизма обратного осмоса, который является единственным механизмом, который полностью удаляет вредные химические вещества.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вод нефтью и нефтепродуктами</dc:title>
  <dc:creator>Алина</dc:creator>
  <cp:lastModifiedBy>Tanya</cp:lastModifiedBy>
  <cp:revision>6</cp:revision>
  <dcterms:created xsi:type="dcterms:W3CDTF">2016-10-31T12:31:03Z</dcterms:created>
  <dcterms:modified xsi:type="dcterms:W3CDTF">2017-10-13T16:04:38Z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